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1"/>
  </p:notesMasterIdLst>
  <p:sldIdLst>
    <p:sldId id="278" r:id="rId5"/>
    <p:sldId id="281" r:id="rId6"/>
    <p:sldId id="283" r:id="rId7"/>
    <p:sldId id="306" r:id="rId8"/>
    <p:sldId id="299" r:id="rId9"/>
    <p:sldId id="263" r:id="rId10"/>
    <p:sldId id="303" r:id="rId11"/>
    <p:sldId id="286" r:id="rId12"/>
    <p:sldId id="308" r:id="rId13"/>
    <p:sldId id="294" r:id="rId14"/>
    <p:sldId id="300" r:id="rId15"/>
    <p:sldId id="291" r:id="rId16"/>
    <p:sldId id="307" r:id="rId17"/>
    <p:sldId id="301" r:id="rId18"/>
    <p:sldId id="267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D2B63-5E5C-4090-8408-1F1E342CA7DA}" v="119" dt="2020-06-23T12:47:42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19" autoAdjust="0"/>
  </p:normalViewPr>
  <p:slideViewPr>
    <p:cSldViewPr snapToGrid="0">
      <p:cViewPr varScale="1">
        <p:scale>
          <a:sx n="117" d="100"/>
          <a:sy n="117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nuic.deviantart.com/art/Fireworks-269800551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cLIfSC4OE&amp;t=85s" TargetMode="External"/><Relationship Id="rId7" Type="http://schemas.openxmlformats.org/officeDocument/2006/relationships/hyperlink" Target="https://www.youtube.com/watch?v=1at7kKzBYxI" TargetMode="External"/><Relationship Id="rId2" Type="http://schemas.openxmlformats.org/officeDocument/2006/relationships/hyperlink" Target="https://www.youtube.com/watch?v=2v7QQbJO6a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Ly_vxI4nllA" TargetMode="External"/><Relationship Id="rId5" Type="http://schemas.openxmlformats.org/officeDocument/2006/relationships/hyperlink" Target="https://www.youtube.com/watch?v=3pVyXQLy4iA" TargetMode="External"/><Relationship Id="rId4" Type="http://schemas.openxmlformats.org/officeDocument/2006/relationships/hyperlink" Target="https://www.youtube.com/watch?v=79DijItQXM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VcLIfSC4OE&amp;t=85s" TargetMode="External"/><Relationship Id="rId7" Type="http://schemas.openxmlformats.org/officeDocument/2006/relationships/hyperlink" Target="https://www.youtube.com/watch?v=1at7kKzBYxI" TargetMode="External"/><Relationship Id="rId2" Type="http://schemas.openxmlformats.org/officeDocument/2006/relationships/hyperlink" Target="https://www.youtube.com/watch?v=2v7QQbJO6a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Ly_vxI4nllA" TargetMode="External"/><Relationship Id="rId5" Type="http://schemas.openxmlformats.org/officeDocument/2006/relationships/hyperlink" Target="https://www.youtube.com/watch?v=3pVyXQLy4iA" TargetMode="External"/><Relationship Id="rId4" Type="http://schemas.openxmlformats.org/officeDocument/2006/relationships/hyperlink" Target="https://www.youtube.com/watch?v=79DijItQXM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5A338357-1A6A-4C1E-A6D6-1DCDE6DF4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xmlns="" id="{E1F51140-4156-423C-9638-1223606FBA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2DAA738B-EDF5-4694-B25A-3488245BC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ireworks in the sky&#10;&#10;Description automatically generated">
            <a:extLst>
              <a:ext uri="{FF2B5EF4-FFF2-40B4-BE49-F238E27FC236}">
                <a16:creationId xmlns:a16="http://schemas.microsoft.com/office/drawing/2014/main" xmlns="" id="{5A9DA1AB-E8C5-4FF5-90EC-9DBD57AB5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6116" y="-8612"/>
            <a:ext cx="11859768" cy="6702019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78EA93D5-7EE8-4D21-9F92-C8480EFBF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817" y="3428999"/>
            <a:ext cx="9495588" cy="127638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lgerian" panose="04020705040A02060702" pitchFamily="82" charset="0"/>
              </a:rPr>
              <a:t/>
            </a:r>
            <a:br>
              <a:rPr lang="en-GB" dirty="0" smtClean="0">
                <a:latin typeface="Algerian" panose="04020705040A02060702" pitchFamily="82" charset="0"/>
              </a:rPr>
            </a:br>
            <a:r>
              <a:rPr lang="en-GB" dirty="0" err="1" smtClean="0">
                <a:latin typeface="Algerian" panose="04020705040A02060702" pitchFamily="82" charset="0"/>
              </a:rPr>
              <a:t>YeAR</a:t>
            </a:r>
            <a:r>
              <a:rPr lang="en-GB" dirty="0" smtClean="0">
                <a:latin typeface="Algerian" panose="04020705040A02060702" pitchFamily="82" charset="0"/>
              </a:rPr>
              <a:t> 6 </a:t>
            </a:r>
            <a:r>
              <a:rPr lang="en-GB" dirty="0" err="1" smtClean="0">
                <a:latin typeface="Algerian" panose="04020705040A02060702" pitchFamily="82" charset="0"/>
              </a:rPr>
              <a:t>QUIz</a:t>
            </a:r>
            <a:r>
              <a:rPr lang="en-GB" dirty="0" smtClean="0">
                <a:latin typeface="Algerian" panose="04020705040A02060702" pitchFamily="82" charset="0"/>
              </a:rPr>
              <a:t/>
            </a:r>
            <a:br>
              <a:rPr lang="en-GB" dirty="0" smtClean="0">
                <a:latin typeface="Algerian" panose="04020705040A02060702" pitchFamily="82" charset="0"/>
              </a:rPr>
            </a:br>
            <a:r>
              <a:rPr lang="en-GB" dirty="0">
                <a:latin typeface="Algerian" panose="04020705040A02060702" pitchFamily="82" charset="0"/>
              </a:rPr>
              <a:t/>
            </a:r>
            <a:br>
              <a:rPr lang="en-GB" dirty="0">
                <a:latin typeface="Algerian" panose="04020705040A02060702" pitchFamily="82" charset="0"/>
              </a:rPr>
            </a:br>
            <a:endParaRPr lang="en-GB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7" name="applaus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C44B8E-C0A2-4E29-8098-E61CEE73CE48}"/>
              </a:ext>
            </a:extLst>
          </p:cNvPr>
          <p:cNvSpPr txBox="1"/>
          <p:nvPr/>
        </p:nvSpPr>
        <p:spPr>
          <a:xfrm>
            <a:off x="1140431" y="2239766"/>
            <a:ext cx="9965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39FCBB-CBE9-4C8D-882E-88398A45E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18" y="572919"/>
            <a:ext cx="6421155" cy="55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4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E575D-F6E7-4C9A-B4A4-1D1F2754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39" y="160658"/>
            <a:ext cx="10353762" cy="771916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Name that west end musical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19B1A4-1A7B-4A44-BFE9-D8651AA4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226" y="1080156"/>
            <a:ext cx="1730595" cy="1746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D7B0A2-51FF-4D76-A5CE-6C436F4B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786" y="3370536"/>
            <a:ext cx="1872305" cy="1603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728410-513F-4A48-A5AA-5C68010CF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758" y="1043845"/>
            <a:ext cx="1692347" cy="174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C71190-22EF-4E04-A2CF-903AF339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971" y="1080155"/>
            <a:ext cx="145732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90B545-6451-46F4-9E67-874AD4631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07" y="3368020"/>
            <a:ext cx="2219325" cy="1595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6D4E5F-1017-4D9E-B2D4-886428D51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542" y="3305505"/>
            <a:ext cx="2219325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4FCD5B-75E2-4753-BB27-DCC50896A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46" y="5319656"/>
            <a:ext cx="2886075" cy="1343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667500-B6C0-41C6-BCBC-72EB71968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8751" y="1107127"/>
            <a:ext cx="2609850" cy="179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71325A-D75B-406B-8AE8-C775D91D0F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968" y="1032530"/>
            <a:ext cx="2400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BCA7DC-684D-4254-A11E-F9F7AACB47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8289" y="3381188"/>
            <a:ext cx="1964318" cy="1386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8E85755-FFB0-46B0-998A-B4E97AC40B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1825" y="5261192"/>
            <a:ext cx="2562225" cy="1190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F7B0AC-74C3-436B-AC20-9CDD71A756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4725" y="3469965"/>
            <a:ext cx="1838325" cy="1545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F9E5EE-9B66-4257-95EF-126F7FC32748}"/>
              </a:ext>
            </a:extLst>
          </p:cNvPr>
          <p:cNvSpPr txBox="1"/>
          <p:nvPr/>
        </p:nvSpPr>
        <p:spPr>
          <a:xfrm>
            <a:off x="840968" y="1222625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30C20D-8E06-4CCF-95E7-C02FAAD4E72A}"/>
              </a:ext>
            </a:extLst>
          </p:cNvPr>
          <p:cNvSpPr txBox="1"/>
          <p:nvPr/>
        </p:nvSpPr>
        <p:spPr>
          <a:xfrm>
            <a:off x="3446786" y="1133666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C7AC96-5C1C-411F-B436-56652FF32029}"/>
              </a:ext>
            </a:extLst>
          </p:cNvPr>
          <p:cNvSpPr txBox="1"/>
          <p:nvPr/>
        </p:nvSpPr>
        <p:spPr>
          <a:xfrm>
            <a:off x="5603445" y="3519404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0D6067-B031-43EC-8D17-303CD7428385}"/>
              </a:ext>
            </a:extLst>
          </p:cNvPr>
          <p:cNvSpPr txBox="1"/>
          <p:nvPr/>
        </p:nvSpPr>
        <p:spPr>
          <a:xfrm>
            <a:off x="9245471" y="1228852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D9B2D1-73E9-4861-A922-E10687224DA1}"/>
              </a:ext>
            </a:extLst>
          </p:cNvPr>
          <p:cNvSpPr txBox="1"/>
          <p:nvPr/>
        </p:nvSpPr>
        <p:spPr>
          <a:xfrm>
            <a:off x="7190162" y="1190359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242FD8-8D34-464E-81A1-B0A91CBA25C4}"/>
              </a:ext>
            </a:extLst>
          </p:cNvPr>
          <p:cNvSpPr txBox="1"/>
          <p:nvPr/>
        </p:nvSpPr>
        <p:spPr>
          <a:xfrm>
            <a:off x="3101825" y="5263959"/>
            <a:ext cx="48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FC06AB-275C-4A41-80E9-D90D28A8DD20}"/>
              </a:ext>
            </a:extLst>
          </p:cNvPr>
          <p:cNvSpPr txBox="1"/>
          <p:nvPr/>
        </p:nvSpPr>
        <p:spPr>
          <a:xfrm>
            <a:off x="5985102" y="5360621"/>
            <a:ext cx="57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AF8BB69-61F0-4709-9A3F-C1DFBB071904}"/>
              </a:ext>
            </a:extLst>
          </p:cNvPr>
          <p:cNvSpPr txBox="1"/>
          <p:nvPr/>
        </p:nvSpPr>
        <p:spPr>
          <a:xfrm>
            <a:off x="9917247" y="4669723"/>
            <a:ext cx="5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8317CE-02C0-49AA-9D89-538B2B69D86D}"/>
              </a:ext>
            </a:extLst>
          </p:cNvPr>
          <p:cNvSpPr txBox="1"/>
          <p:nvPr/>
        </p:nvSpPr>
        <p:spPr>
          <a:xfrm>
            <a:off x="7541431" y="3563290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A73CF9C-4E4F-4B7D-8F2E-5399A856FF4C}"/>
              </a:ext>
            </a:extLst>
          </p:cNvPr>
          <p:cNvSpPr txBox="1"/>
          <p:nvPr/>
        </p:nvSpPr>
        <p:spPr>
          <a:xfrm>
            <a:off x="5432513" y="1234365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06A50D-9C1C-47CE-BEBF-2F87696B0567}"/>
              </a:ext>
            </a:extLst>
          </p:cNvPr>
          <p:cNvSpPr txBox="1"/>
          <p:nvPr/>
        </p:nvSpPr>
        <p:spPr>
          <a:xfrm>
            <a:off x="3464682" y="3469965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B7D09B4-50B2-4EFD-99BE-28D5381A644D}"/>
              </a:ext>
            </a:extLst>
          </p:cNvPr>
          <p:cNvSpPr txBox="1"/>
          <p:nvPr/>
        </p:nvSpPr>
        <p:spPr>
          <a:xfrm>
            <a:off x="890574" y="3488213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643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BA918C-3C7A-4200-B334-3FCAFEFD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298890"/>
            <a:ext cx="8439150" cy="5435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0464D5-87AA-40AE-A951-4B0EC0B8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296" y="0"/>
            <a:ext cx="5989615" cy="1818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D555BC-98CB-4279-B8FB-B5AB109AFA4D}"/>
              </a:ext>
            </a:extLst>
          </p:cNvPr>
          <p:cNvSpPr txBox="1"/>
          <p:nvPr/>
        </p:nvSpPr>
        <p:spPr>
          <a:xfrm>
            <a:off x="2227780" y="3244334"/>
            <a:ext cx="7736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Ariel                       Oswald               Snow white     Mickey mouse          Tinker bell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Pascal                        Flit                          Dory      Prince Naveen        Buzz light year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      Hercules                 Remy          Cinderella                 Olaf                     Boo </a:t>
            </a:r>
          </a:p>
        </p:txBody>
      </p:sp>
    </p:spTree>
    <p:extLst>
      <p:ext uri="{BB962C8B-B14F-4D97-AF65-F5344CB8AC3E}">
        <p14:creationId xmlns:p14="http://schemas.microsoft.com/office/powerpoint/2010/main" val="58828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DEFE23-3D3A-4152-B0F4-4FFBA9888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56" y="114301"/>
            <a:ext cx="5130799" cy="38480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D5D502-D597-4A9B-8D9D-5658EB32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9" y="3517277"/>
            <a:ext cx="1196994" cy="1542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82AAB2-0C41-48AC-B3A9-2BD7027CD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76" y="432597"/>
            <a:ext cx="1307882" cy="1284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C35311-427E-41E7-8352-494FCE539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40" y="5228362"/>
            <a:ext cx="1024246" cy="134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F7BDC-46EF-46D7-BE38-C1538DBDF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235" y="5526598"/>
            <a:ext cx="1258053" cy="1213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1917FC-8A0F-4371-9C71-C4FC768FB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561" y="4192049"/>
            <a:ext cx="1258054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D157A2-81B9-4E3D-90B9-D6D8D3774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3815" y="501715"/>
            <a:ext cx="1130310" cy="1215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18F025-CD12-43E3-A9E3-25D9A0FDB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013" y="1922256"/>
            <a:ext cx="1196993" cy="1438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ED3B0A-59DD-4CD9-8AD1-4FCBF0051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8955" y="5903494"/>
            <a:ext cx="1533525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45D62E-79C4-4905-8959-F31C647F2A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6262" y="4090803"/>
            <a:ext cx="1885950" cy="419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5842CF-72A7-43B0-BD75-8B75852196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4632" y="6014620"/>
            <a:ext cx="1866900" cy="619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EECA62B-1A1C-4F2A-B7B9-5C0AB1CE4A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54632" y="4276686"/>
            <a:ext cx="1971675" cy="561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41672A-D334-4793-B938-AB6B4403FF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1604" y="1587119"/>
            <a:ext cx="1933575" cy="742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66AF1C8-5A50-45CB-9FC8-DED1386842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8524" y="760346"/>
            <a:ext cx="2162175" cy="523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ABDB463-AA67-4F6F-8AB7-A64CC909C4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1983" y="2425421"/>
            <a:ext cx="1533525" cy="466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4B4F13-8660-4682-8116-D9C975387D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9502" y="6243220"/>
            <a:ext cx="1866900" cy="3905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F5C795-AA21-406C-B60E-248DE539E541}"/>
              </a:ext>
            </a:extLst>
          </p:cNvPr>
          <p:cNvSpPr txBox="1"/>
          <p:nvPr/>
        </p:nvSpPr>
        <p:spPr>
          <a:xfrm>
            <a:off x="190536" y="551091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6E163C-61D2-4D71-928B-E51BABF03405}"/>
              </a:ext>
            </a:extLst>
          </p:cNvPr>
          <p:cNvSpPr txBox="1"/>
          <p:nvPr/>
        </p:nvSpPr>
        <p:spPr>
          <a:xfrm>
            <a:off x="190535" y="2240755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2D596B-EF42-4C6B-B94C-B05174DADA41}"/>
              </a:ext>
            </a:extLst>
          </p:cNvPr>
          <p:cNvSpPr txBox="1"/>
          <p:nvPr/>
        </p:nvSpPr>
        <p:spPr>
          <a:xfrm>
            <a:off x="4039646" y="551091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B707EF-A0B1-411F-9C8E-5C0D41DD1CE5}"/>
              </a:ext>
            </a:extLst>
          </p:cNvPr>
          <p:cNvSpPr txBox="1"/>
          <p:nvPr/>
        </p:nvSpPr>
        <p:spPr>
          <a:xfrm>
            <a:off x="423027" y="5375001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3591D8-AF82-45EC-83B2-04E787C0B929}"/>
              </a:ext>
            </a:extLst>
          </p:cNvPr>
          <p:cNvSpPr txBox="1"/>
          <p:nvPr/>
        </p:nvSpPr>
        <p:spPr>
          <a:xfrm>
            <a:off x="7344202" y="5664068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F85D731-9D17-4299-A80B-DCEA3E40911C}"/>
              </a:ext>
            </a:extLst>
          </p:cNvPr>
          <p:cNvSpPr txBox="1"/>
          <p:nvPr/>
        </p:nvSpPr>
        <p:spPr>
          <a:xfrm>
            <a:off x="7733623" y="4288673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0AE44C0-E870-4556-89D5-04AC48B4DF64}"/>
              </a:ext>
            </a:extLst>
          </p:cNvPr>
          <p:cNvSpPr txBox="1"/>
          <p:nvPr/>
        </p:nvSpPr>
        <p:spPr>
          <a:xfrm>
            <a:off x="377573" y="3693220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C80535-85CE-44A8-89D9-B5294855BA54}"/>
              </a:ext>
            </a:extLst>
          </p:cNvPr>
          <p:cNvSpPr txBox="1"/>
          <p:nvPr/>
        </p:nvSpPr>
        <p:spPr>
          <a:xfrm>
            <a:off x="4163235" y="2457059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7D40019-FA8B-45C2-8740-5E0DC98FBCC8}"/>
              </a:ext>
            </a:extLst>
          </p:cNvPr>
          <p:cNvSpPr txBox="1"/>
          <p:nvPr/>
        </p:nvSpPr>
        <p:spPr>
          <a:xfrm>
            <a:off x="1562136" y="1922691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B0FF92B-3984-4F8A-A934-CC57D2C878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37585" y="2386600"/>
            <a:ext cx="1116770" cy="13897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3006E7F-E898-435B-A40F-D1305EBEDA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6528" y="3959207"/>
            <a:ext cx="2200275" cy="619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36726A1-C092-4C54-A913-4563F787E04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41402" y="4712577"/>
            <a:ext cx="1116770" cy="18304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17C8438-EECD-4C24-84EA-B4600C33C50C}"/>
              </a:ext>
            </a:extLst>
          </p:cNvPr>
          <p:cNvSpPr txBox="1"/>
          <p:nvPr/>
        </p:nvSpPr>
        <p:spPr>
          <a:xfrm flipH="1">
            <a:off x="4183610" y="4859030"/>
            <a:ext cx="46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7054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040F7-97C6-4418-9288-A9FF0D2E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452" y="2643817"/>
            <a:ext cx="2486326" cy="1864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0D2C1D-D413-4FDF-87E0-0AA42FE5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76" y="1635531"/>
            <a:ext cx="2070250" cy="159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EEBC9B-2352-44DE-85AD-C31CCD25D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95" y="859210"/>
            <a:ext cx="178117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8A4EE8-0BF4-4FD0-954C-7BFA8D9F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423" y="5100373"/>
            <a:ext cx="2673425" cy="159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EC311-7F39-412F-9266-BD3F534E2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453" y="4766888"/>
            <a:ext cx="2630285" cy="1595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D4828F-4205-4B07-8DE0-7D7CADE6E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152" y="2570579"/>
            <a:ext cx="2452689" cy="1742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96DD17-B0EA-42B4-95DB-A3B793EC7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958" y="930370"/>
            <a:ext cx="2926619" cy="1091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8222BC-BAA8-4AC9-A65A-F9AF1FD73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992" y="4899938"/>
            <a:ext cx="2630285" cy="171210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0BF92335-9FC3-4758-A5A7-C11A616B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6236"/>
            <a:ext cx="10353762" cy="660323"/>
          </a:xfrm>
        </p:spPr>
        <p:txBody>
          <a:bodyPr>
            <a:normAutofit fontScale="90000"/>
          </a:bodyPr>
          <a:lstStyle/>
          <a:p>
            <a:r>
              <a:rPr lang="en-GB" dirty="0"/>
              <a:t>Name the famous London Landmark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897FBC-C46B-47D1-9CF2-CE1785C1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7356" y="3367432"/>
            <a:ext cx="1181477" cy="1654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BFCA82-9DF6-4509-84C6-E4C1DA10AFCB}"/>
              </a:ext>
            </a:extLst>
          </p:cNvPr>
          <p:cNvSpPr txBox="1"/>
          <p:nvPr/>
        </p:nvSpPr>
        <p:spPr>
          <a:xfrm>
            <a:off x="421240" y="961211"/>
            <a:ext cx="47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3AD50C-38ED-4EAD-B03A-E7EB625EA893}"/>
              </a:ext>
            </a:extLst>
          </p:cNvPr>
          <p:cNvSpPr txBox="1"/>
          <p:nvPr/>
        </p:nvSpPr>
        <p:spPr>
          <a:xfrm>
            <a:off x="270407" y="2637519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C166F4-ADB4-43F3-A193-1C5F800781E9}"/>
              </a:ext>
            </a:extLst>
          </p:cNvPr>
          <p:cNvSpPr txBox="1"/>
          <p:nvPr/>
        </p:nvSpPr>
        <p:spPr>
          <a:xfrm>
            <a:off x="358099" y="4676739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66DA1C-DDAF-46FC-842E-02595027D4BF}"/>
              </a:ext>
            </a:extLst>
          </p:cNvPr>
          <p:cNvSpPr txBox="1"/>
          <p:nvPr/>
        </p:nvSpPr>
        <p:spPr>
          <a:xfrm>
            <a:off x="4726099" y="874501"/>
            <a:ext cx="29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A848A5-E804-4EAB-A1F6-5C902B302650}"/>
              </a:ext>
            </a:extLst>
          </p:cNvPr>
          <p:cNvSpPr txBox="1"/>
          <p:nvPr/>
        </p:nvSpPr>
        <p:spPr>
          <a:xfrm>
            <a:off x="8213757" y="1635531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61E25A-0851-495D-A5BC-A68981A7114A}"/>
              </a:ext>
            </a:extLst>
          </p:cNvPr>
          <p:cNvSpPr txBox="1"/>
          <p:nvPr/>
        </p:nvSpPr>
        <p:spPr>
          <a:xfrm>
            <a:off x="4496199" y="2527005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FA6F90-AA4D-45A1-AE2A-B20D6E6E456D}"/>
              </a:ext>
            </a:extLst>
          </p:cNvPr>
          <p:cNvSpPr txBox="1"/>
          <p:nvPr/>
        </p:nvSpPr>
        <p:spPr>
          <a:xfrm>
            <a:off x="8814855" y="3421613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390DC5-CC66-48FA-8BE6-7D879E50F1B2}"/>
              </a:ext>
            </a:extLst>
          </p:cNvPr>
          <p:cNvSpPr txBox="1"/>
          <p:nvPr/>
        </p:nvSpPr>
        <p:spPr>
          <a:xfrm>
            <a:off x="4526570" y="4899938"/>
            <a:ext cx="17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ED5CB4-DACE-4E91-9E64-AF9CD771B622}"/>
              </a:ext>
            </a:extLst>
          </p:cNvPr>
          <p:cNvSpPr txBox="1"/>
          <p:nvPr/>
        </p:nvSpPr>
        <p:spPr>
          <a:xfrm>
            <a:off x="8062924" y="5220916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43F053-7E83-482D-B327-E0D5C7453583}"/>
              </a:ext>
            </a:extLst>
          </p:cNvPr>
          <p:cNvSpPr txBox="1"/>
          <p:nvPr/>
        </p:nvSpPr>
        <p:spPr>
          <a:xfrm>
            <a:off x="1039764" y="2026597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A5E5B0-1F97-4AA0-98CA-9A1251E1870F}"/>
              </a:ext>
            </a:extLst>
          </p:cNvPr>
          <p:cNvSpPr txBox="1"/>
          <p:nvPr/>
        </p:nvSpPr>
        <p:spPr>
          <a:xfrm>
            <a:off x="989453" y="4282019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 Pauls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7473A76-3203-4C5C-9628-D24AE4F6E70A}"/>
              </a:ext>
            </a:extLst>
          </p:cNvPr>
          <p:cNvSpPr txBox="1"/>
          <p:nvPr/>
        </p:nvSpPr>
        <p:spPr>
          <a:xfrm>
            <a:off x="5020237" y="6349721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Downing Street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6252259-A29D-4D8B-A791-E0C2EAE73237}"/>
              </a:ext>
            </a:extLst>
          </p:cNvPr>
          <p:cNvSpPr txBox="1"/>
          <p:nvPr/>
        </p:nvSpPr>
        <p:spPr>
          <a:xfrm>
            <a:off x="10063537" y="5612506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Buckingham Palace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25F1B1C-7568-4984-AC60-9478E1937292}"/>
              </a:ext>
            </a:extLst>
          </p:cNvPr>
          <p:cNvSpPr txBox="1"/>
          <p:nvPr/>
        </p:nvSpPr>
        <p:spPr>
          <a:xfrm>
            <a:off x="10310952" y="3445304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Shard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D69B64-4C21-461C-B841-7372836122C4}"/>
              </a:ext>
            </a:extLst>
          </p:cNvPr>
          <p:cNvSpPr txBox="1"/>
          <p:nvPr/>
        </p:nvSpPr>
        <p:spPr>
          <a:xfrm>
            <a:off x="8629303" y="1182762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London Eye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6B675EB-4BD9-4027-87D3-9FF6D7C3386D}"/>
              </a:ext>
            </a:extLst>
          </p:cNvPr>
          <p:cNvSpPr txBox="1"/>
          <p:nvPr/>
        </p:nvSpPr>
        <p:spPr>
          <a:xfrm>
            <a:off x="4897740" y="4497563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Tower of London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DBCED0-586E-4123-B11D-9D01B3D5F455}"/>
              </a:ext>
            </a:extLst>
          </p:cNvPr>
          <p:cNvSpPr txBox="1"/>
          <p:nvPr/>
        </p:nvSpPr>
        <p:spPr>
          <a:xfrm>
            <a:off x="5072145" y="2266935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Big Ben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46BA135-8B74-450D-945D-E1FDDE16000A}"/>
              </a:ext>
            </a:extLst>
          </p:cNvPr>
          <p:cNvSpPr txBox="1"/>
          <p:nvPr/>
        </p:nvSpPr>
        <p:spPr>
          <a:xfrm>
            <a:off x="1214775" y="6437098"/>
            <a:ext cx="306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Tower Bridge</a:t>
            </a:r>
          </a:p>
        </p:txBody>
      </p:sp>
    </p:spTree>
    <p:extLst>
      <p:ext uri="{BB962C8B-B14F-4D97-AF65-F5344CB8AC3E}">
        <p14:creationId xmlns:p14="http://schemas.microsoft.com/office/powerpoint/2010/main" val="117043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90BFF-E21D-4D1C-AF26-B056A9BD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Disney side kicks – name the film and character </a:t>
            </a:r>
            <a:r>
              <a:rPr lang="en-GB" sz="3600" dirty="0"/>
              <a:t>½ point for correct film and ½ point for character</a:t>
            </a:r>
          </a:p>
        </p:txBody>
      </p:sp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xmlns="" id="{D83B306D-AA9D-49F1-B68F-0B68BC68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9" y="1690688"/>
            <a:ext cx="3265310" cy="18367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4D1A5E-757E-4AD0-B235-0E237CFA3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32" y="1690687"/>
            <a:ext cx="3268955" cy="1836737"/>
          </a:xfrm>
          <a:prstGeom prst="rect">
            <a:avLst/>
          </a:prstGeom>
        </p:spPr>
      </p:pic>
      <p:pic>
        <p:nvPicPr>
          <p:cNvPr id="9" name="Picture 8" descr="A picture containing indoor, sitting, white, bear&#10;&#10;Description automatically generated">
            <a:extLst>
              <a:ext uri="{FF2B5EF4-FFF2-40B4-BE49-F238E27FC236}">
                <a16:creationId xmlns:a16="http://schemas.microsoft.com/office/drawing/2014/main" xmlns="" id="{E053EDBB-6E10-4B20-9F03-A0866E397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41" y="1690688"/>
            <a:ext cx="2154440" cy="1835264"/>
          </a:xfrm>
          <a:prstGeom prst="rect">
            <a:avLst/>
          </a:prstGeom>
        </p:spPr>
      </p:pic>
      <p:pic>
        <p:nvPicPr>
          <p:cNvPr id="11" name="Picture 10" descr="A picture containing bed&#10;&#10;Description automatically generated">
            <a:extLst>
              <a:ext uri="{FF2B5EF4-FFF2-40B4-BE49-F238E27FC236}">
                <a16:creationId xmlns:a16="http://schemas.microsoft.com/office/drawing/2014/main" xmlns="" id="{FD8835A6-384F-4E91-8BAE-39471F939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33" y="1690687"/>
            <a:ext cx="2841767" cy="1586653"/>
          </a:xfrm>
          <a:prstGeom prst="rect">
            <a:avLst/>
          </a:prstGeom>
        </p:spPr>
      </p:pic>
      <p:pic>
        <p:nvPicPr>
          <p:cNvPr id="4" name="Picture 3" descr="A birthday cake with lit candles&#10;&#10;Description automatically generated">
            <a:extLst>
              <a:ext uri="{FF2B5EF4-FFF2-40B4-BE49-F238E27FC236}">
                <a16:creationId xmlns:a16="http://schemas.microsoft.com/office/drawing/2014/main" xmlns="" id="{D0533CB6-5484-4DB0-B083-D76E40F4E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882687"/>
            <a:ext cx="2085279" cy="2833613"/>
          </a:xfrm>
          <a:prstGeom prst="rect">
            <a:avLst/>
          </a:prstGeom>
        </p:spPr>
      </p:pic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1663A84D-84B6-42A3-9255-4AAA80421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79" y="4029692"/>
            <a:ext cx="2658267" cy="2508926"/>
          </a:xfrm>
          <a:prstGeom prst="rect">
            <a:avLst/>
          </a:prstGeom>
        </p:spPr>
      </p:pic>
      <p:pic>
        <p:nvPicPr>
          <p:cNvPr id="12" name="Picture 11" descr="A picture containing doll, holding, woman, yellow&#10;&#10;Description automatically generated">
            <a:extLst>
              <a:ext uri="{FF2B5EF4-FFF2-40B4-BE49-F238E27FC236}">
                <a16:creationId xmlns:a16="http://schemas.microsoft.com/office/drawing/2014/main" xmlns="" id="{AF066148-3FA6-4AC1-A6A5-13288C34C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65" y="3985896"/>
            <a:ext cx="2405109" cy="2506979"/>
          </a:xfrm>
          <a:prstGeom prst="rect">
            <a:avLst/>
          </a:prstGeom>
        </p:spPr>
      </p:pic>
      <p:pic>
        <p:nvPicPr>
          <p:cNvPr id="14" name="Picture 13" descr="A picture containing table, holding, man, woman&#10;&#10;Description automatically generated">
            <a:extLst>
              <a:ext uri="{FF2B5EF4-FFF2-40B4-BE49-F238E27FC236}">
                <a16:creationId xmlns:a16="http://schemas.microsoft.com/office/drawing/2014/main" xmlns="" id="{9A3D330B-E6BA-46AE-8B12-E49FAC358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78" y="4109380"/>
            <a:ext cx="2569275" cy="23495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2A3B4A-F726-420A-84F1-3FF6B7C9D930}"/>
              </a:ext>
            </a:extLst>
          </p:cNvPr>
          <p:cNvSpPr txBox="1"/>
          <p:nvPr/>
        </p:nvSpPr>
        <p:spPr>
          <a:xfrm>
            <a:off x="285469" y="2818066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E7E748-CE4E-423E-A1CC-743E17B2DA59}"/>
              </a:ext>
            </a:extLst>
          </p:cNvPr>
          <p:cNvSpPr txBox="1"/>
          <p:nvPr/>
        </p:nvSpPr>
        <p:spPr>
          <a:xfrm>
            <a:off x="3571557" y="2919485"/>
            <a:ext cx="390525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2BD69A-3EB1-4ABC-B1FE-BC8E2148BA87}"/>
              </a:ext>
            </a:extLst>
          </p:cNvPr>
          <p:cNvSpPr txBox="1"/>
          <p:nvPr/>
        </p:nvSpPr>
        <p:spPr>
          <a:xfrm>
            <a:off x="7047489" y="2885852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D1A6D0-3642-40C1-AE65-4DB0CA14BA22}"/>
              </a:ext>
            </a:extLst>
          </p:cNvPr>
          <p:cNvSpPr txBox="1"/>
          <p:nvPr/>
        </p:nvSpPr>
        <p:spPr>
          <a:xfrm>
            <a:off x="9248633" y="2631531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CC6BB7-C26A-49D9-85AF-1CC9C932214F}"/>
              </a:ext>
            </a:extLst>
          </p:cNvPr>
          <p:cNvSpPr txBox="1"/>
          <p:nvPr/>
        </p:nvSpPr>
        <p:spPr>
          <a:xfrm>
            <a:off x="657364" y="6104986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4EA653-E991-4AAE-BA7D-68FFF6C6049D}"/>
              </a:ext>
            </a:extLst>
          </p:cNvPr>
          <p:cNvSpPr txBox="1"/>
          <p:nvPr/>
        </p:nvSpPr>
        <p:spPr>
          <a:xfrm>
            <a:off x="3452354" y="5974198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10BE0A-2222-4614-848C-71061F1EB02D}"/>
              </a:ext>
            </a:extLst>
          </p:cNvPr>
          <p:cNvSpPr txBox="1"/>
          <p:nvPr/>
        </p:nvSpPr>
        <p:spPr>
          <a:xfrm>
            <a:off x="6624576" y="5888946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F15562-6F8D-4634-8F15-E869F3E99855}"/>
              </a:ext>
            </a:extLst>
          </p:cNvPr>
          <p:cNvSpPr txBox="1"/>
          <p:nvPr/>
        </p:nvSpPr>
        <p:spPr>
          <a:xfrm>
            <a:off x="9348842" y="5877818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F2FFF1-B7F9-4C04-A9DD-4256A9FBB1DB}"/>
              </a:ext>
            </a:extLst>
          </p:cNvPr>
          <p:cNvSpPr txBox="1"/>
          <p:nvPr/>
        </p:nvSpPr>
        <p:spPr>
          <a:xfrm>
            <a:off x="381000" y="3593738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Robin Hood – Little John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0BF46E-5C69-465C-9D9D-39F667AAE5D6}"/>
              </a:ext>
            </a:extLst>
          </p:cNvPr>
          <p:cNvSpPr txBox="1"/>
          <p:nvPr/>
        </p:nvSpPr>
        <p:spPr>
          <a:xfrm>
            <a:off x="3676331" y="3587824"/>
            <a:ext cx="326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Little Mermaid – Sebastian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241D45-A650-4513-AF9D-2B5898357B09}"/>
              </a:ext>
            </a:extLst>
          </p:cNvPr>
          <p:cNvSpPr txBox="1"/>
          <p:nvPr/>
        </p:nvSpPr>
        <p:spPr>
          <a:xfrm>
            <a:off x="6708365" y="3597834"/>
            <a:ext cx="326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Big Hero 6 – Baymax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B4D6C52-D937-493A-891F-C61199E3CBC0}"/>
              </a:ext>
            </a:extLst>
          </p:cNvPr>
          <p:cNvSpPr txBox="1"/>
          <p:nvPr/>
        </p:nvSpPr>
        <p:spPr>
          <a:xfrm>
            <a:off x="680200" y="5665572"/>
            <a:ext cx="207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Beauty and the Beast - Lumiere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74E15C0-D8DF-449C-94EB-594A5E514593}"/>
              </a:ext>
            </a:extLst>
          </p:cNvPr>
          <p:cNvSpPr txBox="1"/>
          <p:nvPr/>
        </p:nvSpPr>
        <p:spPr>
          <a:xfrm>
            <a:off x="9534634" y="3636675"/>
            <a:ext cx="326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Alladin</a:t>
            </a:r>
            <a:r>
              <a:rPr lang="en-US" dirty="0"/>
              <a:t> – Abu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933D92-9C8C-4DAC-814D-2EC8DD9AF943}"/>
              </a:ext>
            </a:extLst>
          </p:cNvPr>
          <p:cNvSpPr txBox="1"/>
          <p:nvPr/>
        </p:nvSpPr>
        <p:spPr>
          <a:xfrm>
            <a:off x="3899886" y="5474451"/>
            <a:ext cx="207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Jungle Book – King Louie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E3EA812-3355-4D6B-9955-DF1D2EC0FE2C}"/>
              </a:ext>
            </a:extLst>
          </p:cNvPr>
          <p:cNvSpPr txBox="1"/>
          <p:nvPr/>
        </p:nvSpPr>
        <p:spPr>
          <a:xfrm>
            <a:off x="7127885" y="5667983"/>
            <a:ext cx="207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Hunchback of Notre Dame – Esmerelda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B4C85D-9DF2-4BEB-BDB4-6F34DF7566EB}"/>
              </a:ext>
            </a:extLst>
          </p:cNvPr>
          <p:cNvSpPr txBox="1"/>
          <p:nvPr/>
        </p:nvSpPr>
        <p:spPr>
          <a:xfrm>
            <a:off x="9709160" y="5744183"/>
            <a:ext cx="207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Lion King - Rafiki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7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F35F92-CCBA-486E-8196-436DB29A82CC}"/>
              </a:ext>
            </a:extLst>
          </p:cNvPr>
          <p:cNvSpPr/>
          <p:nvPr/>
        </p:nvSpPr>
        <p:spPr>
          <a:xfrm>
            <a:off x="1017142" y="523982"/>
            <a:ext cx="9400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Algerian" panose="04020705040A02060702" pitchFamily="82" charset="0"/>
              </a:rPr>
              <a:t>Name </a:t>
            </a:r>
            <a:r>
              <a:rPr lang="en-GB" sz="4800" dirty="0" err="1">
                <a:solidFill>
                  <a:srgbClr val="FF0000"/>
                </a:solidFill>
                <a:latin typeface="Algerian" panose="04020705040A02060702" pitchFamily="82" charset="0"/>
              </a:rPr>
              <a:t>thE</a:t>
            </a:r>
            <a:r>
              <a:rPr lang="en-GB" sz="4800" dirty="0">
                <a:solidFill>
                  <a:srgbClr val="FF0000"/>
                </a:solidFill>
                <a:latin typeface="Algerian" panose="04020705040A02060702" pitchFamily="82" charset="0"/>
              </a:rPr>
              <a:t> DISNEY MOVIE from the SONG 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4ED6F6-4907-4B48-ABA5-1DE946301D07}"/>
              </a:ext>
            </a:extLst>
          </p:cNvPr>
          <p:cNvSpPr/>
          <p:nvPr/>
        </p:nvSpPr>
        <p:spPr>
          <a:xfrm>
            <a:off x="1253447" y="2093642"/>
            <a:ext cx="792137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https://www.youtube.com/watch?v=2v7QQbJO6aw</a:t>
            </a:r>
            <a:endParaRPr lang="en-GB" dirty="0"/>
          </a:p>
          <a:p>
            <a:r>
              <a:rPr lang="en-GB" dirty="0"/>
              <a:t>Princess and the Frog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https://www.youtube.com/watch?v=TVcLIfSC4OE&amp;t=85s</a:t>
            </a:r>
            <a:endParaRPr lang="en-GB" dirty="0"/>
          </a:p>
          <a:p>
            <a:r>
              <a:rPr lang="en-GB" dirty="0"/>
              <a:t>Mulan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https://www.youtube.com/watch?v=79DijItQXMM</a:t>
            </a:r>
            <a:endParaRPr lang="en-GB" dirty="0"/>
          </a:p>
          <a:p>
            <a:r>
              <a:rPr lang="en-GB" dirty="0"/>
              <a:t>Moana</a:t>
            </a:r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https://www.youtube.com/watch?v=3pVyXQLy4iA</a:t>
            </a:r>
            <a:endParaRPr lang="en-GB" dirty="0"/>
          </a:p>
          <a:p>
            <a:r>
              <a:rPr lang="en-GB" dirty="0"/>
              <a:t>Pocahontas</a:t>
            </a:r>
          </a:p>
          <a:p>
            <a:endParaRPr lang="en-GB" dirty="0"/>
          </a:p>
          <a:p>
            <a:r>
              <a:rPr lang="en-GB" dirty="0">
                <a:hlinkClick r:id="rId6"/>
              </a:rPr>
              <a:t>https://www.youtube.com/watch?v=Ly_vxI4nllA</a:t>
            </a:r>
            <a:endParaRPr lang="en-GB" dirty="0"/>
          </a:p>
          <a:p>
            <a:r>
              <a:rPr lang="en-GB" dirty="0"/>
              <a:t>Lady and the tramp</a:t>
            </a:r>
          </a:p>
          <a:p>
            <a:endParaRPr lang="en-GB" dirty="0"/>
          </a:p>
          <a:p>
            <a:r>
              <a:rPr lang="en-GB" dirty="0">
                <a:hlinkClick r:id="rId7"/>
              </a:rPr>
              <a:t>https://www.youtube.com/watch?v=1at7kKzBYxI</a:t>
            </a:r>
            <a:endParaRPr lang="en-GB" dirty="0"/>
          </a:p>
          <a:p>
            <a:r>
              <a:rPr lang="en-GB" dirty="0"/>
              <a:t>Aladdin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84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FE575D-F6E7-4C9A-B4A4-1D1F2754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39" y="160658"/>
            <a:ext cx="10353762" cy="771916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Name </a:t>
            </a:r>
            <a:r>
              <a:rPr lang="en-GB" dirty="0" err="1">
                <a:latin typeface="Algerian" panose="04020705040A02060702" pitchFamily="82" charset="0"/>
              </a:rPr>
              <a:t>tHE</a:t>
            </a:r>
            <a:r>
              <a:rPr lang="en-GB" dirty="0">
                <a:latin typeface="Algerian" panose="04020705040A02060702" pitchFamily="82" charset="0"/>
              </a:rPr>
              <a:t> west end SHOW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919B1A4-1A7B-4A44-BFE9-D8651AA4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226" y="1080156"/>
            <a:ext cx="1730595" cy="1746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D7B0A2-51FF-4D76-A5CE-6C436F4B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786" y="3370536"/>
            <a:ext cx="1872305" cy="1603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728410-513F-4A48-A5AA-5C68010CF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758" y="1043845"/>
            <a:ext cx="1692347" cy="174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C71190-22EF-4E04-A2CF-903AF339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971" y="1080155"/>
            <a:ext cx="145732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90B545-6451-46F4-9E67-874AD4631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107" y="3368020"/>
            <a:ext cx="2219325" cy="1595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6D4E5F-1017-4D9E-B2D4-886428D51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1542" y="3305505"/>
            <a:ext cx="2219325" cy="1733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4FCD5B-75E2-4753-BB27-DCC50896A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46" y="5319656"/>
            <a:ext cx="2886075" cy="1343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7667500-B6C0-41C6-BCBC-72EB71968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8751" y="1107127"/>
            <a:ext cx="2609850" cy="1790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71325A-D75B-406B-8AE8-C775D91D0F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0968" y="1032530"/>
            <a:ext cx="24003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BCA7DC-684D-4254-A11E-F9F7AACB47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98289" y="3381188"/>
            <a:ext cx="1964318" cy="1386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8E85755-FFB0-46B0-998A-B4E97AC40B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1825" y="5261192"/>
            <a:ext cx="2562225" cy="1190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F7B0AC-74C3-436B-AC20-9CDD71A756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04725" y="3469965"/>
            <a:ext cx="1838325" cy="15450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F9E5EE-9B66-4257-95EF-126F7FC32748}"/>
              </a:ext>
            </a:extLst>
          </p:cNvPr>
          <p:cNvSpPr txBox="1"/>
          <p:nvPr/>
        </p:nvSpPr>
        <p:spPr>
          <a:xfrm>
            <a:off x="840968" y="1222625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30C20D-8E06-4CCF-95E7-C02FAAD4E72A}"/>
              </a:ext>
            </a:extLst>
          </p:cNvPr>
          <p:cNvSpPr txBox="1"/>
          <p:nvPr/>
        </p:nvSpPr>
        <p:spPr>
          <a:xfrm>
            <a:off x="3446786" y="1133666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C7AC96-5C1C-411F-B436-56652FF32029}"/>
              </a:ext>
            </a:extLst>
          </p:cNvPr>
          <p:cNvSpPr txBox="1"/>
          <p:nvPr/>
        </p:nvSpPr>
        <p:spPr>
          <a:xfrm>
            <a:off x="5603445" y="3519404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90D6067-B031-43EC-8D17-303CD7428385}"/>
              </a:ext>
            </a:extLst>
          </p:cNvPr>
          <p:cNvSpPr txBox="1"/>
          <p:nvPr/>
        </p:nvSpPr>
        <p:spPr>
          <a:xfrm>
            <a:off x="9245471" y="1228852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BD9B2D1-73E9-4861-A922-E10687224DA1}"/>
              </a:ext>
            </a:extLst>
          </p:cNvPr>
          <p:cNvSpPr txBox="1"/>
          <p:nvPr/>
        </p:nvSpPr>
        <p:spPr>
          <a:xfrm>
            <a:off x="7190162" y="1190359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242FD8-8D34-464E-81A1-B0A91CBA25C4}"/>
              </a:ext>
            </a:extLst>
          </p:cNvPr>
          <p:cNvSpPr txBox="1"/>
          <p:nvPr/>
        </p:nvSpPr>
        <p:spPr>
          <a:xfrm>
            <a:off x="3101825" y="5263959"/>
            <a:ext cx="48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FC06AB-275C-4A41-80E9-D90D28A8DD20}"/>
              </a:ext>
            </a:extLst>
          </p:cNvPr>
          <p:cNvSpPr txBox="1"/>
          <p:nvPr/>
        </p:nvSpPr>
        <p:spPr>
          <a:xfrm>
            <a:off x="5985102" y="5360621"/>
            <a:ext cx="57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AF8BB69-61F0-4709-9A3F-C1DFBB071904}"/>
              </a:ext>
            </a:extLst>
          </p:cNvPr>
          <p:cNvSpPr txBox="1"/>
          <p:nvPr/>
        </p:nvSpPr>
        <p:spPr>
          <a:xfrm>
            <a:off x="9892019" y="3590842"/>
            <a:ext cx="58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8317CE-02C0-49AA-9D89-538B2B69D86D}"/>
              </a:ext>
            </a:extLst>
          </p:cNvPr>
          <p:cNvSpPr txBox="1"/>
          <p:nvPr/>
        </p:nvSpPr>
        <p:spPr>
          <a:xfrm>
            <a:off x="7541431" y="3563290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A73CF9C-4E4F-4B7D-8F2E-5399A856FF4C}"/>
              </a:ext>
            </a:extLst>
          </p:cNvPr>
          <p:cNvSpPr txBox="1"/>
          <p:nvPr/>
        </p:nvSpPr>
        <p:spPr>
          <a:xfrm>
            <a:off x="5432513" y="1234365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06A50D-9C1C-47CE-BEBF-2F87696B0567}"/>
              </a:ext>
            </a:extLst>
          </p:cNvPr>
          <p:cNvSpPr txBox="1"/>
          <p:nvPr/>
        </p:nvSpPr>
        <p:spPr>
          <a:xfrm>
            <a:off x="3464682" y="3469965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B7D09B4-50B2-4EFD-99BE-28D5381A644D}"/>
              </a:ext>
            </a:extLst>
          </p:cNvPr>
          <p:cNvSpPr txBox="1"/>
          <p:nvPr/>
        </p:nvSpPr>
        <p:spPr>
          <a:xfrm>
            <a:off x="890574" y="3488213"/>
            <a:ext cx="38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0121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BA918C-3C7A-4200-B334-3FCAFEFD9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529" y="1422181"/>
            <a:ext cx="8439150" cy="5435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0464D5-87AA-40AE-A951-4B0EC0B8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296" y="-82194"/>
            <a:ext cx="5989615" cy="18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DEFE23-3D3A-4152-B0F4-4FFBA9888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508" y="310346"/>
            <a:ext cx="4742953" cy="3557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D5D502-D597-4A9B-8D9D-5658EB320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39" y="3517277"/>
            <a:ext cx="1196994" cy="1542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82AAB2-0C41-48AC-B3A9-2BD7027CD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76" y="432597"/>
            <a:ext cx="1307882" cy="1284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C35311-427E-41E7-8352-494FCE539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740" y="5228362"/>
            <a:ext cx="1024246" cy="1341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8F7BDC-46EF-46D7-BE38-C1538DBDF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44" y="2147675"/>
            <a:ext cx="1258053" cy="1213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1917FC-8A0F-4371-9C71-C4FC768FB9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591" y="529898"/>
            <a:ext cx="1258054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9D157A2-81B9-4E3D-90B9-D6D8D3774C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3551" y="465015"/>
            <a:ext cx="1130310" cy="1215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18F025-CD12-43E3-A9E3-25D9A0FDB3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013" y="1922256"/>
            <a:ext cx="1196993" cy="14389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ED3B0A-59DD-4CD9-8AD1-4FCBF0051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3889" y="5866069"/>
            <a:ext cx="1533525" cy="55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45D62E-79C4-4905-8959-F31C647F2A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8167" y="4305717"/>
            <a:ext cx="1885950" cy="419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5842CF-72A7-43B0-BD75-8B75852196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5760" y="4062552"/>
            <a:ext cx="1866900" cy="619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EECA62B-1A1C-4F2A-B7B9-5C0AB1CE4A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5132" y="4157271"/>
            <a:ext cx="1971675" cy="5619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41672A-D334-4793-B938-AB6B4403FF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5335" y="5690095"/>
            <a:ext cx="1933575" cy="742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66AF1C8-5A50-45CB-9FC8-DED1386842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09881" y="5118945"/>
            <a:ext cx="2162175" cy="523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ABDB463-AA67-4F6F-8AB7-A64CC909C4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22447" y="4876668"/>
            <a:ext cx="1533525" cy="466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4B4F13-8660-4682-8116-D9C975387D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5156" y="6042519"/>
            <a:ext cx="1866900" cy="3905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F5C795-AA21-406C-B60E-248DE539E541}"/>
              </a:ext>
            </a:extLst>
          </p:cNvPr>
          <p:cNvSpPr txBox="1"/>
          <p:nvPr/>
        </p:nvSpPr>
        <p:spPr>
          <a:xfrm>
            <a:off x="190536" y="551091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96E163C-61D2-4D71-928B-E51BABF03405}"/>
              </a:ext>
            </a:extLst>
          </p:cNvPr>
          <p:cNvSpPr txBox="1"/>
          <p:nvPr/>
        </p:nvSpPr>
        <p:spPr>
          <a:xfrm>
            <a:off x="190535" y="2240755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2D596B-EF42-4C6B-B94C-B05174DADA41}"/>
              </a:ext>
            </a:extLst>
          </p:cNvPr>
          <p:cNvSpPr txBox="1"/>
          <p:nvPr/>
        </p:nvSpPr>
        <p:spPr>
          <a:xfrm>
            <a:off x="2345047" y="514467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B707EF-A0B1-411F-9C8E-5C0D41DD1CE5}"/>
              </a:ext>
            </a:extLst>
          </p:cNvPr>
          <p:cNvSpPr txBox="1"/>
          <p:nvPr/>
        </p:nvSpPr>
        <p:spPr>
          <a:xfrm>
            <a:off x="423027" y="5375001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93591D8-AF82-45EC-83B2-04E787C0B929}"/>
              </a:ext>
            </a:extLst>
          </p:cNvPr>
          <p:cNvSpPr txBox="1"/>
          <p:nvPr/>
        </p:nvSpPr>
        <p:spPr>
          <a:xfrm>
            <a:off x="4210393" y="2139623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F85D731-9D17-4299-A80B-DCEA3E40911C}"/>
              </a:ext>
            </a:extLst>
          </p:cNvPr>
          <p:cNvSpPr txBox="1"/>
          <p:nvPr/>
        </p:nvSpPr>
        <p:spPr>
          <a:xfrm>
            <a:off x="4213624" y="589918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0AE44C0-E870-4556-89D5-04AC48B4DF64}"/>
              </a:ext>
            </a:extLst>
          </p:cNvPr>
          <p:cNvSpPr txBox="1"/>
          <p:nvPr/>
        </p:nvSpPr>
        <p:spPr>
          <a:xfrm>
            <a:off x="377573" y="3693220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C80535-85CE-44A8-89D9-B5294855BA54}"/>
              </a:ext>
            </a:extLst>
          </p:cNvPr>
          <p:cNvSpPr txBox="1"/>
          <p:nvPr/>
        </p:nvSpPr>
        <p:spPr>
          <a:xfrm>
            <a:off x="2292198" y="2038350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7D40019-FA8B-45C2-8740-5E0DC98FBCC8}"/>
              </a:ext>
            </a:extLst>
          </p:cNvPr>
          <p:cNvSpPr txBox="1"/>
          <p:nvPr/>
        </p:nvSpPr>
        <p:spPr>
          <a:xfrm>
            <a:off x="1562136" y="1922691"/>
            <a:ext cx="28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B0FF92B-3984-4F8A-A934-CC57D2C878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54990" y="1924992"/>
            <a:ext cx="1116770" cy="13897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3006E7F-E898-435B-A40F-D1305EBEDA2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94499" y="4918800"/>
            <a:ext cx="2200275" cy="619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36726A1-C092-4C54-A913-4563F787E04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17883" y="3481216"/>
            <a:ext cx="1116770" cy="18304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17C8438-EECD-4C24-84EA-B4600C33C50C}"/>
              </a:ext>
            </a:extLst>
          </p:cNvPr>
          <p:cNvSpPr txBox="1"/>
          <p:nvPr/>
        </p:nvSpPr>
        <p:spPr>
          <a:xfrm flipH="1">
            <a:off x="2346982" y="3693220"/>
            <a:ext cx="46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8043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3040F7-97C6-4418-9288-A9FF0D2E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91" y="2996661"/>
            <a:ext cx="2486326" cy="1864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0D2C1D-D413-4FDF-87E0-0AA42FE5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476" y="1635531"/>
            <a:ext cx="2070250" cy="159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EEBC9B-2352-44DE-85AD-C31CCD25D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88" y="1466790"/>
            <a:ext cx="178117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8A4EE8-0BF4-4FD0-954C-7BFA8D9FE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423" y="5100373"/>
            <a:ext cx="2673425" cy="159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EC311-7F39-412F-9266-BD3F534E2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52" y="4999221"/>
            <a:ext cx="2630285" cy="1595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D4828F-4205-4B07-8DE0-7D7CADE6E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604" y="2996661"/>
            <a:ext cx="2452689" cy="1742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A96DD17-B0EA-42B4-95DB-A3B793EC7B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967" y="1670826"/>
            <a:ext cx="2926619" cy="1091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28222BC-BAA8-4AC9-A65A-F9AF1FD73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5091" y="4991101"/>
            <a:ext cx="2630285" cy="171210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0BF92335-9FC3-4758-A5A7-C11A616B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 the famous London Landmark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897FBC-C46B-47D1-9CF2-CE1785C1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7356" y="3367432"/>
            <a:ext cx="1181477" cy="1654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BFCA82-9DF6-4509-84C6-E4C1DA10AFCB}"/>
              </a:ext>
            </a:extLst>
          </p:cNvPr>
          <p:cNvSpPr txBox="1"/>
          <p:nvPr/>
        </p:nvSpPr>
        <p:spPr>
          <a:xfrm>
            <a:off x="597869" y="1683066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3AD50C-38ED-4EAD-B03A-E7EB625EA893}"/>
              </a:ext>
            </a:extLst>
          </p:cNvPr>
          <p:cNvSpPr txBox="1"/>
          <p:nvPr/>
        </p:nvSpPr>
        <p:spPr>
          <a:xfrm>
            <a:off x="738098" y="3021930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9C166F4-ADB4-43F3-A193-1C5F800781E9}"/>
              </a:ext>
            </a:extLst>
          </p:cNvPr>
          <p:cNvSpPr txBox="1"/>
          <p:nvPr/>
        </p:nvSpPr>
        <p:spPr>
          <a:xfrm>
            <a:off x="701486" y="5100373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66DA1C-DDAF-46FC-842E-02595027D4BF}"/>
              </a:ext>
            </a:extLst>
          </p:cNvPr>
          <p:cNvSpPr txBox="1"/>
          <p:nvPr/>
        </p:nvSpPr>
        <p:spPr>
          <a:xfrm>
            <a:off x="4865640" y="1466790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1A848A5-E804-4EAB-A1F6-5C902B302650}"/>
              </a:ext>
            </a:extLst>
          </p:cNvPr>
          <p:cNvSpPr txBox="1"/>
          <p:nvPr/>
        </p:nvSpPr>
        <p:spPr>
          <a:xfrm>
            <a:off x="8213757" y="1635531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A61E25A-0851-495D-A5BC-A68981A7114A}"/>
              </a:ext>
            </a:extLst>
          </p:cNvPr>
          <p:cNvSpPr txBox="1"/>
          <p:nvPr/>
        </p:nvSpPr>
        <p:spPr>
          <a:xfrm>
            <a:off x="4526570" y="3114304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7FA6F90-AA4D-45A1-AE2A-B20D6E6E456D}"/>
              </a:ext>
            </a:extLst>
          </p:cNvPr>
          <p:cNvSpPr txBox="1"/>
          <p:nvPr/>
        </p:nvSpPr>
        <p:spPr>
          <a:xfrm>
            <a:off x="8814855" y="3421613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390DC5-CC66-48FA-8BE6-7D879E50F1B2}"/>
              </a:ext>
            </a:extLst>
          </p:cNvPr>
          <p:cNvSpPr txBox="1"/>
          <p:nvPr/>
        </p:nvSpPr>
        <p:spPr>
          <a:xfrm>
            <a:off x="4526570" y="5285039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ED5CB4-DACE-4E91-9E64-AF9CD771B622}"/>
              </a:ext>
            </a:extLst>
          </p:cNvPr>
          <p:cNvSpPr txBox="1"/>
          <p:nvPr/>
        </p:nvSpPr>
        <p:spPr>
          <a:xfrm>
            <a:off x="8062924" y="5220916"/>
            <a:ext cx="30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7845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90BFF-E21D-4D1C-AF26-B056A9BD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Disney side kicks (name the film and character </a:t>
            </a:r>
            <a:r>
              <a:rPr lang="en-GB" sz="3600" dirty="0"/>
              <a:t>½ point for correct film and ½ point for character)</a:t>
            </a:r>
          </a:p>
        </p:txBody>
      </p:sp>
      <p:pic>
        <p:nvPicPr>
          <p:cNvPr id="5" name="Content Placeholder 4" descr="A close up of a tree&#10;&#10;Description automatically generated">
            <a:extLst>
              <a:ext uri="{FF2B5EF4-FFF2-40B4-BE49-F238E27FC236}">
                <a16:creationId xmlns:a16="http://schemas.microsoft.com/office/drawing/2014/main" xmlns="" id="{D83B306D-AA9D-49F1-B68F-0B68BC68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9" y="1690688"/>
            <a:ext cx="3265310" cy="18367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4D1A5E-757E-4AD0-B235-0E237CFA3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32" y="1690687"/>
            <a:ext cx="3268955" cy="1836737"/>
          </a:xfrm>
          <a:prstGeom prst="rect">
            <a:avLst/>
          </a:prstGeom>
        </p:spPr>
      </p:pic>
      <p:pic>
        <p:nvPicPr>
          <p:cNvPr id="9" name="Picture 8" descr="A picture containing indoor, sitting, white, bear&#10;&#10;Description automatically generated">
            <a:extLst>
              <a:ext uri="{FF2B5EF4-FFF2-40B4-BE49-F238E27FC236}">
                <a16:creationId xmlns:a16="http://schemas.microsoft.com/office/drawing/2014/main" xmlns="" id="{E053EDBB-6E10-4B20-9F03-A0866E397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41" y="1690688"/>
            <a:ext cx="2154440" cy="1835264"/>
          </a:xfrm>
          <a:prstGeom prst="rect">
            <a:avLst/>
          </a:prstGeom>
        </p:spPr>
      </p:pic>
      <p:pic>
        <p:nvPicPr>
          <p:cNvPr id="11" name="Picture 10" descr="A picture containing bed&#10;&#10;Description automatically generated">
            <a:extLst>
              <a:ext uri="{FF2B5EF4-FFF2-40B4-BE49-F238E27FC236}">
                <a16:creationId xmlns:a16="http://schemas.microsoft.com/office/drawing/2014/main" xmlns="" id="{FD8835A6-384F-4E91-8BAE-39471F939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33" y="1690687"/>
            <a:ext cx="2841767" cy="1586653"/>
          </a:xfrm>
          <a:prstGeom prst="rect">
            <a:avLst/>
          </a:prstGeom>
        </p:spPr>
      </p:pic>
      <p:pic>
        <p:nvPicPr>
          <p:cNvPr id="4" name="Picture 3" descr="A birthday cake with lit candles&#10;&#10;Description automatically generated">
            <a:extLst>
              <a:ext uri="{FF2B5EF4-FFF2-40B4-BE49-F238E27FC236}">
                <a16:creationId xmlns:a16="http://schemas.microsoft.com/office/drawing/2014/main" xmlns="" id="{D0533CB6-5484-4DB0-B083-D76E40F4E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3882687"/>
            <a:ext cx="2085279" cy="2833613"/>
          </a:xfrm>
          <a:prstGeom prst="rect">
            <a:avLst/>
          </a:prstGeom>
        </p:spPr>
      </p:pic>
      <p:pic>
        <p:nvPicPr>
          <p:cNvPr id="8" name="Picture 7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1663A84D-84B6-42A3-9255-4AAA80421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79" y="4029692"/>
            <a:ext cx="2658267" cy="2508926"/>
          </a:xfrm>
          <a:prstGeom prst="rect">
            <a:avLst/>
          </a:prstGeom>
        </p:spPr>
      </p:pic>
      <p:pic>
        <p:nvPicPr>
          <p:cNvPr id="12" name="Picture 11" descr="A picture containing doll, holding, woman, yellow&#10;&#10;Description automatically generated">
            <a:extLst>
              <a:ext uri="{FF2B5EF4-FFF2-40B4-BE49-F238E27FC236}">
                <a16:creationId xmlns:a16="http://schemas.microsoft.com/office/drawing/2014/main" xmlns="" id="{AF066148-3FA6-4AC1-A6A5-13288C34C6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365" y="3985896"/>
            <a:ext cx="2405109" cy="2506979"/>
          </a:xfrm>
          <a:prstGeom prst="rect">
            <a:avLst/>
          </a:prstGeom>
        </p:spPr>
      </p:pic>
      <p:pic>
        <p:nvPicPr>
          <p:cNvPr id="14" name="Picture 13" descr="A picture containing table, holding, man, woman&#10;&#10;Description automatically generated">
            <a:extLst>
              <a:ext uri="{FF2B5EF4-FFF2-40B4-BE49-F238E27FC236}">
                <a16:creationId xmlns:a16="http://schemas.microsoft.com/office/drawing/2014/main" xmlns="" id="{9A3D330B-E6BA-46AE-8B12-E49FAC358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878" y="4109380"/>
            <a:ext cx="2569275" cy="23495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2A3B4A-F726-420A-84F1-3FF6B7C9D930}"/>
              </a:ext>
            </a:extLst>
          </p:cNvPr>
          <p:cNvSpPr txBox="1"/>
          <p:nvPr/>
        </p:nvSpPr>
        <p:spPr>
          <a:xfrm>
            <a:off x="285469" y="2818066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E7E748-CE4E-423E-A1CC-743E17B2DA59}"/>
              </a:ext>
            </a:extLst>
          </p:cNvPr>
          <p:cNvSpPr txBox="1"/>
          <p:nvPr/>
        </p:nvSpPr>
        <p:spPr>
          <a:xfrm>
            <a:off x="3571557" y="2919485"/>
            <a:ext cx="390525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D2BD69A-3EB1-4ABC-B1FE-BC8E2148BA87}"/>
              </a:ext>
            </a:extLst>
          </p:cNvPr>
          <p:cNvSpPr txBox="1"/>
          <p:nvPr/>
        </p:nvSpPr>
        <p:spPr>
          <a:xfrm>
            <a:off x="7047489" y="2885852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D1A6D0-3642-40C1-AE65-4DB0CA14BA22}"/>
              </a:ext>
            </a:extLst>
          </p:cNvPr>
          <p:cNvSpPr txBox="1"/>
          <p:nvPr/>
        </p:nvSpPr>
        <p:spPr>
          <a:xfrm>
            <a:off x="9248633" y="2631531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CC6BB7-C26A-49D9-85AF-1CC9C932214F}"/>
              </a:ext>
            </a:extLst>
          </p:cNvPr>
          <p:cNvSpPr txBox="1"/>
          <p:nvPr/>
        </p:nvSpPr>
        <p:spPr>
          <a:xfrm>
            <a:off x="657364" y="6104986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4EA653-E991-4AAE-BA7D-68FFF6C6049D}"/>
              </a:ext>
            </a:extLst>
          </p:cNvPr>
          <p:cNvSpPr txBox="1"/>
          <p:nvPr/>
        </p:nvSpPr>
        <p:spPr>
          <a:xfrm>
            <a:off x="3452354" y="5974198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10BE0A-2222-4614-848C-71061F1EB02D}"/>
              </a:ext>
            </a:extLst>
          </p:cNvPr>
          <p:cNvSpPr txBox="1"/>
          <p:nvPr/>
        </p:nvSpPr>
        <p:spPr>
          <a:xfrm>
            <a:off x="6624576" y="5888946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F15562-6F8D-4634-8F15-E869F3E99855}"/>
              </a:ext>
            </a:extLst>
          </p:cNvPr>
          <p:cNvSpPr txBox="1"/>
          <p:nvPr/>
        </p:nvSpPr>
        <p:spPr>
          <a:xfrm>
            <a:off x="9348842" y="5877818"/>
            <a:ext cx="44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8377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06B3995-81D7-470E-8486-6BB28818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091" y="994960"/>
            <a:ext cx="3858467" cy="4344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DE0134-BC5B-45BA-85E9-CD3E1B42CD27}"/>
              </a:ext>
            </a:extLst>
          </p:cNvPr>
          <p:cNvSpPr txBox="1"/>
          <p:nvPr/>
        </p:nvSpPr>
        <p:spPr>
          <a:xfrm>
            <a:off x="784878" y="423238"/>
            <a:ext cx="686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Ava  - Name 3 things that go with chips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F7F46EF-49AC-420D-BD1D-CE3F09FDD1CA}"/>
              </a:ext>
            </a:extLst>
          </p:cNvPr>
          <p:cNvSpPr txBox="1"/>
          <p:nvPr/>
        </p:nvSpPr>
        <p:spPr>
          <a:xfrm>
            <a:off x="817381" y="951704"/>
            <a:ext cx="686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Erin - Name 3 planets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B336D3-E700-4581-A05B-27FDB5CC5554}"/>
              </a:ext>
            </a:extLst>
          </p:cNvPr>
          <p:cNvSpPr txBox="1"/>
          <p:nvPr/>
        </p:nvSpPr>
        <p:spPr>
          <a:xfrm>
            <a:off x="870767" y="4947550"/>
            <a:ext cx="686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Phoebe -Name 3 human organs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60CCF0C-DF88-4868-8BA0-E0DD9443AA53}"/>
              </a:ext>
            </a:extLst>
          </p:cNvPr>
          <p:cNvSpPr txBox="1"/>
          <p:nvPr/>
        </p:nvSpPr>
        <p:spPr>
          <a:xfrm>
            <a:off x="784878" y="2176658"/>
            <a:ext cx="686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Phoebe -  Name 3 famous Michaels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AC8D85F-7986-45F4-BC27-53C629336F43}"/>
              </a:ext>
            </a:extLst>
          </p:cNvPr>
          <p:cNvSpPr txBox="1"/>
          <p:nvPr/>
        </p:nvSpPr>
        <p:spPr>
          <a:xfrm>
            <a:off x="817381" y="2799266"/>
            <a:ext cx="6863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Francesca - Name 3 things you put on a snowman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85AEA1A-B5FF-4A9A-9484-32306AF16E8A}"/>
              </a:ext>
            </a:extLst>
          </p:cNvPr>
          <p:cNvSpPr txBox="1"/>
          <p:nvPr/>
        </p:nvSpPr>
        <p:spPr>
          <a:xfrm>
            <a:off x="817381" y="1594223"/>
            <a:ext cx="686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Charlotte -  Name 3 princesses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15FAD7-5EDC-4D2A-9B5C-585BC297C800}"/>
              </a:ext>
            </a:extLst>
          </p:cNvPr>
          <p:cNvSpPr txBox="1"/>
          <p:nvPr/>
        </p:nvSpPr>
        <p:spPr>
          <a:xfrm>
            <a:off x="840163" y="3312667"/>
            <a:ext cx="6863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Ava - Name 3 places beginning with p</a:t>
            </a:r>
          </a:p>
          <a:p>
            <a:pPr marL="514350" indent="-514350">
              <a:buAutoNum type="arabicParenR"/>
            </a:pPr>
            <a:endParaRPr lang="en-GB" sz="2000" dirty="0">
              <a:latin typeface="Abadi Extra Light" panose="020B0204020104020204" pitchFamily="34" charset="0"/>
            </a:endParaRPr>
          </a:p>
          <a:p>
            <a:endParaRPr lang="en-GB" sz="2000" dirty="0">
              <a:latin typeface="Abadi Extra Light" panose="020B0204020104020204" pitchFamily="34" charset="0"/>
            </a:endParaRP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2C3A2B6-1046-415E-B8F9-12A43EE72245}"/>
              </a:ext>
            </a:extLst>
          </p:cNvPr>
          <p:cNvSpPr txBox="1"/>
          <p:nvPr/>
        </p:nvSpPr>
        <p:spPr>
          <a:xfrm>
            <a:off x="870767" y="4445288"/>
            <a:ext cx="686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Charlotte - Name 3 things you have to peel before eating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1B95238-C9A4-40E1-801A-E7DC0CDB8BDC}"/>
              </a:ext>
            </a:extLst>
          </p:cNvPr>
          <p:cNvSpPr txBox="1"/>
          <p:nvPr/>
        </p:nvSpPr>
        <p:spPr>
          <a:xfrm>
            <a:off x="840163" y="3892905"/>
            <a:ext cx="686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Erin - Name 3 pizza ingredients</a:t>
            </a:r>
          </a:p>
          <a:p>
            <a:endParaRPr lang="en-GB" sz="2000" dirty="0">
              <a:latin typeface="Abadi Extra Light" panose="020B02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8DE30E-7E08-47C7-AD0F-DEE7FD8B1410}"/>
              </a:ext>
            </a:extLst>
          </p:cNvPr>
          <p:cNvSpPr txBox="1"/>
          <p:nvPr/>
        </p:nvSpPr>
        <p:spPr>
          <a:xfrm>
            <a:off x="901370" y="5525442"/>
            <a:ext cx="651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badi Extra Light" panose="020B0204020104020204" pitchFamily="34" charset="0"/>
              </a:rPr>
              <a:t>Francesca -  Names 3 flavours of milkshake</a:t>
            </a:r>
          </a:p>
        </p:txBody>
      </p:sp>
    </p:spTree>
    <p:extLst>
      <p:ext uri="{BB962C8B-B14F-4D97-AF65-F5344CB8AC3E}">
        <p14:creationId xmlns:p14="http://schemas.microsoft.com/office/powerpoint/2010/main" val="1328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F35F92-CCBA-486E-8196-436DB29A82CC}"/>
              </a:ext>
            </a:extLst>
          </p:cNvPr>
          <p:cNvSpPr/>
          <p:nvPr/>
        </p:nvSpPr>
        <p:spPr>
          <a:xfrm>
            <a:off x="1017142" y="523982"/>
            <a:ext cx="9400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  <a:latin typeface="Algerian" panose="04020705040A02060702" pitchFamily="82" charset="0"/>
              </a:rPr>
              <a:t>Name </a:t>
            </a:r>
            <a:r>
              <a:rPr lang="en-GB" sz="4800" dirty="0" err="1">
                <a:solidFill>
                  <a:srgbClr val="FF0000"/>
                </a:solidFill>
                <a:latin typeface="Algerian" panose="04020705040A02060702" pitchFamily="82" charset="0"/>
              </a:rPr>
              <a:t>thE</a:t>
            </a:r>
            <a:r>
              <a:rPr lang="en-GB" sz="4800" dirty="0">
                <a:solidFill>
                  <a:srgbClr val="FF0000"/>
                </a:solidFill>
                <a:latin typeface="Algerian" panose="04020705040A02060702" pitchFamily="82" charset="0"/>
              </a:rPr>
              <a:t> DISNEY MOVIE from the SONG 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4ED6F6-4907-4B48-ABA5-1DE946301D07}"/>
              </a:ext>
            </a:extLst>
          </p:cNvPr>
          <p:cNvSpPr/>
          <p:nvPr/>
        </p:nvSpPr>
        <p:spPr>
          <a:xfrm>
            <a:off x="1253447" y="2093642"/>
            <a:ext cx="79213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https://www.youtube.com/watch?v=2v7QQbJO6aw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https://www.youtube.com/watch?v=TVcLIfSC4OE&amp;t=85s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https://www.youtube.com/watch?v=79DijItQXMM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https://www.youtube.com/watch?v=3pVyXQLy4iA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6"/>
              </a:rPr>
              <a:t>https://www.youtube.com/watch?v=Ly_vxI4nllA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7"/>
              </a:rPr>
              <a:t>https://www.youtube.com/watch?v=1at7kKzBYxI</a:t>
            </a:r>
            <a:endParaRPr lang="en-GB" dirty="0"/>
          </a:p>
          <a:p>
            <a:endParaRPr lang="en-GB" dirty="0"/>
          </a:p>
          <a:p>
            <a:r>
              <a:rPr lang="en-GB" dirty="0"/>
              <a:t>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605DD-8725-4F89-BDEC-DF6ACD14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28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Custom</PresentationFormat>
  <Paragraphs>163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SlateVTI</vt:lpstr>
      <vt:lpstr> YeAR 6 QUIz  </vt:lpstr>
      <vt:lpstr>Name tHE west end SHOW</vt:lpstr>
      <vt:lpstr>PowerPoint Presentation</vt:lpstr>
      <vt:lpstr>PowerPoint Presentation</vt:lpstr>
      <vt:lpstr>Name the famous London Landmark</vt:lpstr>
      <vt:lpstr>Disney side kicks (name the film and character ½ point for correct film and ½ point for character)</vt:lpstr>
      <vt:lpstr>PowerPoint Presentation</vt:lpstr>
      <vt:lpstr>PowerPoint Presentation</vt:lpstr>
      <vt:lpstr>PowerPoint Presentation</vt:lpstr>
      <vt:lpstr>PowerPoint Presentation</vt:lpstr>
      <vt:lpstr>Name that west end musical</vt:lpstr>
      <vt:lpstr>PowerPoint Presentation</vt:lpstr>
      <vt:lpstr>PowerPoint Presentation</vt:lpstr>
      <vt:lpstr>Name the famous London Landmark</vt:lpstr>
      <vt:lpstr>Disney side kicks – name the film and character ½ point for correct film and ½ point for character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2020-06-03T17:23:18Z</dcterms:created>
  <dcterms:modified xsi:type="dcterms:W3CDTF">2020-06-26T09:42:56Z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36020b0-6d69-48c1-9bb5-c586c1062b70_Enabled">
    <vt:lpwstr>True</vt:lpwstr>
  </property>
  <property fmtid="{D5CDD505-2E9C-101B-9397-08002B2CF9AE}" pid="3" name="MSIP_Label_236020b0-6d69-48c1-9bb5-c586c1062b70_SiteId">
    <vt:lpwstr>cf36141c-ddd7-45a7-b073-111f66d0b30c</vt:lpwstr>
  </property>
  <property fmtid="{D5CDD505-2E9C-101B-9397-08002B2CF9AE}" pid="4" name="MSIP_Label_236020b0-6d69-48c1-9bb5-c586c1062b70_Owner">
    <vt:lpwstr>siobhan.purcell@avanade.com</vt:lpwstr>
  </property>
  <property fmtid="{D5CDD505-2E9C-101B-9397-08002B2CF9AE}" pid="5" name="MSIP_Label_236020b0-6d69-48c1-9bb5-c586c1062b70_SetDate">
    <vt:lpwstr>2020-06-05T16:59:34.6345328Z</vt:lpwstr>
  </property>
  <property fmtid="{D5CDD505-2E9C-101B-9397-08002B2CF9AE}" pid="6" name="MSIP_Label_236020b0-6d69-48c1-9bb5-c586c1062b70_Name">
    <vt:lpwstr>Confidential</vt:lpwstr>
  </property>
  <property fmtid="{D5CDD505-2E9C-101B-9397-08002B2CF9AE}" pid="7" name="MSIP_Label_236020b0-6d69-48c1-9bb5-c586c1062b70_Application">
    <vt:lpwstr>Microsoft Azure Information Protection</vt:lpwstr>
  </property>
  <property fmtid="{D5CDD505-2E9C-101B-9397-08002B2CF9AE}" pid="8" name="MSIP_Label_236020b0-6d69-48c1-9bb5-c586c1062b70_ActionId">
    <vt:lpwstr>b0e0535c-38b9-4a1f-8ad0-e40acfa14ca7</vt:lpwstr>
  </property>
  <property fmtid="{D5CDD505-2E9C-101B-9397-08002B2CF9AE}" pid="9" name="MSIP_Label_236020b0-6d69-48c1-9bb5-c586c1062b70_Extended_MSFT_Method">
    <vt:lpwstr>Automatic</vt:lpwstr>
  </property>
  <property fmtid="{D5CDD505-2E9C-101B-9397-08002B2CF9AE}" pid="10" name="MSIP_Label_5fae8262-b78e-4366-8929-a5d6aac95320_Enabled">
    <vt:lpwstr>True</vt:lpwstr>
  </property>
  <property fmtid="{D5CDD505-2E9C-101B-9397-08002B2CF9AE}" pid="11" name="MSIP_Label_5fae8262-b78e-4366-8929-a5d6aac95320_SiteId">
    <vt:lpwstr>cf36141c-ddd7-45a7-b073-111f66d0b30c</vt:lpwstr>
  </property>
  <property fmtid="{D5CDD505-2E9C-101B-9397-08002B2CF9AE}" pid="12" name="MSIP_Label_5fae8262-b78e-4366-8929-a5d6aac95320_Owner">
    <vt:lpwstr>siobhan.purcell@avanade.com</vt:lpwstr>
  </property>
  <property fmtid="{D5CDD505-2E9C-101B-9397-08002B2CF9AE}" pid="13" name="MSIP_Label_5fae8262-b78e-4366-8929-a5d6aac95320_SetDate">
    <vt:lpwstr>2020-06-05T16:59:34.6345328Z</vt:lpwstr>
  </property>
  <property fmtid="{D5CDD505-2E9C-101B-9397-08002B2CF9AE}" pid="14" name="MSIP_Label_5fae8262-b78e-4366-8929-a5d6aac95320_Name">
    <vt:lpwstr>Recipients Have Full Control</vt:lpwstr>
  </property>
  <property fmtid="{D5CDD505-2E9C-101B-9397-08002B2CF9AE}" pid="15" name="MSIP_Label_5fae8262-b78e-4366-8929-a5d6aac95320_Application">
    <vt:lpwstr>Microsoft Azure Information Protection</vt:lpwstr>
  </property>
  <property fmtid="{D5CDD505-2E9C-101B-9397-08002B2CF9AE}" pid="16" name="MSIP_Label_5fae8262-b78e-4366-8929-a5d6aac95320_ActionId">
    <vt:lpwstr>b0e0535c-38b9-4a1f-8ad0-e40acfa14ca7</vt:lpwstr>
  </property>
  <property fmtid="{D5CDD505-2E9C-101B-9397-08002B2CF9AE}" pid="17" name="MSIP_Label_5fae8262-b78e-4366-8929-a5d6aac95320_Parent">
    <vt:lpwstr>236020b0-6d69-48c1-9bb5-c586c1062b70</vt:lpwstr>
  </property>
  <property fmtid="{D5CDD505-2E9C-101B-9397-08002B2CF9AE}" pid="18" name="MSIP_Label_5fae8262-b78e-4366-8929-a5d6aac95320_Extended_MSFT_Method">
    <vt:lpwstr>Automatic</vt:lpwstr>
  </property>
  <property fmtid="{D5CDD505-2E9C-101B-9397-08002B2CF9AE}" pid="19" name="Sensitivity">
    <vt:lpwstr>Confidential Recipients Have Full Control</vt:lpwstr>
  </property>
</Properties>
</file>